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BA8C10-B299-DDDC-2DD4-37753A99EF79}" v="13" dt="2024-09-23T02:35:52.8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64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62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ce.sim@outlook.kr" userId="S::urn:spo:guest#grace.sim@outlook.kr::" providerId="AD" clId="Web-{ECBA8C10-B299-DDDC-2DD4-37753A99EF79}"/>
    <pc:docChg chg="modSld">
      <pc:chgData name="grace.sim@outlook.kr" userId="S::urn:spo:guest#grace.sim@outlook.kr::" providerId="AD" clId="Web-{ECBA8C10-B299-DDDC-2DD4-37753A99EF79}" dt="2024-09-23T02:35:52.895" v="11"/>
      <pc:docMkLst>
        <pc:docMk/>
      </pc:docMkLst>
      <pc:sldChg chg="addSp modSp">
        <pc:chgData name="grace.sim@outlook.kr" userId="S::urn:spo:guest#grace.sim@outlook.kr::" providerId="AD" clId="Web-{ECBA8C10-B299-DDDC-2DD4-37753A99EF79}" dt="2024-09-23T02:35:52.895" v="11"/>
        <pc:sldMkLst>
          <pc:docMk/>
          <pc:sldMk cId="274412212" sldId="258"/>
        </pc:sldMkLst>
        <pc:spChg chg="add mod">
          <ac:chgData name="grace.sim@outlook.kr" userId="S::urn:spo:guest#grace.sim@outlook.kr::" providerId="AD" clId="Web-{ECBA8C10-B299-DDDC-2DD4-37753A99EF79}" dt="2024-09-23T02:35:52.895" v="11"/>
          <ac:spMkLst>
            <pc:docMk/>
            <pc:sldMk cId="274412212" sldId="258"/>
            <ac:spMk id="2" creationId="{06D0ABD3-FF6E-0A33-97C8-FC31DAAF6DBF}"/>
          </ac:spMkLst>
        </pc:spChg>
        <pc:spChg chg="mod">
          <ac:chgData name="grace.sim@outlook.kr" userId="S::urn:spo:guest#grace.sim@outlook.kr::" providerId="AD" clId="Web-{ECBA8C10-B299-DDDC-2DD4-37753A99EF79}" dt="2024-09-23T02:35:33.270" v="9" actId="20577"/>
          <ac:spMkLst>
            <pc:docMk/>
            <pc:sldMk cId="274412212" sldId="258"/>
            <ac:spMk id="3" creationId="{1A309AF5-6714-7D81-8785-44A5002600A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A3849D3-B232-BA4B-0E2F-D131964824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94F923B-5BA4-B8A3-C095-97E5B2A541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A65E430-95D4-6DA7-6B73-68FE3FD63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A4BF-B2D7-45D4-BE98-6E9F4CE378B0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1652C75-1ABB-C063-FDBC-483C93E2F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20EAE7F-9AD2-1237-CAF6-54EC8D662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0192-2209-4E77-99C6-F42396828C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3591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6601872-C62F-F8A6-909D-A1F2E24F3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FB5E5CE-2D9E-5450-5955-D8E9C2907C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01348AF-542A-9734-D7FD-0AECA080A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A4BF-B2D7-45D4-BE98-6E9F4CE378B0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9D8F890-E48B-C881-2A70-FF6BF478E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4B8E043-BC72-3A9F-9550-11A18EC43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0192-2209-4E77-99C6-F42396828C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3436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04F93DA-285D-9BFB-7D9B-554CB0C31D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2A5BE89-BBB1-6C0A-99E9-0E9D47B1DC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CC6503F-BECA-39D0-299D-0E3C6F278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A4BF-B2D7-45D4-BE98-6E9F4CE378B0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4A7028D-3B65-8A46-7061-347C120EE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8938058-65CE-D32A-CE6C-4D3A36935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0192-2209-4E77-99C6-F42396828C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0291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3E546AC-C3CC-78F3-0F15-5296DDF4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2ED8063-30B5-9B07-946B-5771B58889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F259975-61FC-2707-57B5-0D5E16060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A4BF-B2D7-45D4-BE98-6E9F4CE378B0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C0C03FC-59C3-679C-1B6D-9411A3860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34CAFC-46B0-2B98-9093-AAB2CB7ED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0192-2209-4E77-99C6-F42396828C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5227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3AF028-F51B-F326-732B-8F5673BCC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12B9CA1-286D-8F38-A84C-61AA819EFE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7145951-AD08-456F-2FA9-F38D040C0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A4BF-B2D7-45D4-BE98-6E9F4CE378B0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A14A35D-01F8-2BD8-1C6B-AA0DC1F3F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B367E30-6195-2BE6-97B9-ECC208828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0192-2209-4E77-99C6-F42396828C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1860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5539B16-0877-C86C-5545-FD8C703EE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52DC16A-784F-38A1-362D-E06A963D5B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BDB73BF-1D0F-6B73-ABB5-F8B7BA40EE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29282A1-069B-3981-99C9-49154AA53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A4BF-B2D7-45D4-BE98-6E9F4CE378B0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D840BC1-9094-7100-DCB5-8D450392A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772CA42-0128-214A-BF4C-FC6FEE117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0192-2209-4E77-99C6-F42396828C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415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C9D980-FF23-EABD-4CAB-88324C3CA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407B429-D5CB-DEDE-01B6-FBEF44572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6D85AA4-F17D-448D-7083-54820CDBA4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4E0E1A2-2F57-6F0C-4F38-035FC708BB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55C73F5-0EDD-CF05-39CB-351D844002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0340718-3480-CD2D-272C-4E12220EE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A4BF-B2D7-45D4-BE98-6E9F4CE378B0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F4533528-798D-B346-8A9A-9DCB1F44C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BA48C14-0AC9-96CA-7FE6-5F383F719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0192-2209-4E77-99C6-F42396828C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8750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EDCC456-CF10-6126-1702-41285F69A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CB0FEAF-273B-6D51-0A2C-908850000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A4BF-B2D7-45D4-BE98-6E9F4CE378B0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2823578-8EF3-827A-0836-A9279DBAC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D4F972B-26C1-F5E1-EF09-35F6697BE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0192-2209-4E77-99C6-F42396828C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7196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9F1C964-4257-4E7F-CE98-FD24F74F2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A4BF-B2D7-45D4-BE98-6E9F4CE378B0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91B78FEF-078F-BAE0-0419-C1E135157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258AD64-CBB1-9705-911B-03C627E79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0192-2209-4E77-99C6-F42396828C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2835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20B2C6-74D2-115F-21FC-8A8F05A53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6B910CA-E564-8FAC-C975-5815B291F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2DD08F9-8E21-44CE-17B5-765F3CC1B7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F37F1FD-4B91-265C-5808-84E5B16C8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A4BF-B2D7-45D4-BE98-6E9F4CE378B0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2ED3FDB-F914-D425-1A0D-F3E7AEE6B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B582962-31B0-B28E-A7CA-6934E64E1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0192-2209-4E77-99C6-F42396828C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94872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241E0C-46A5-4154-6D5A-915DDB01A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6D062BE-432E-5CF9-BC3D-5340A1F582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9E9EDCF-98F6-9720-07B6-888DB085CC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6D5BA94-0319-CA0B-160D-663780434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A4BF-B2D7-45D4-BE98-6E9F4CE378B0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7EE0B4C-1D82-4C42-DEE0-1B7A8BEB0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E94A2BC-63A5-98BE-B95B-B01FBF094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0192-2209-4E77-99C6-F42396828C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7600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FC8AA91-C224-8536-A0F3-8B5503FB1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7D2E170-3FDB-F0D4-8E05-70E7FF7FF9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F51973B-9291-DF95-29E0-D4D40F973F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89BA4BF-B2D7-45D4-BE98-6E9F4CE378B0}" type="datetimeFigureOut">
              <a:rPr lang="ko-KR" altLang="en-US" smtClean="0"/>
              <a:t>2024-09-22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BDED344-475B-C404-0A17-D008AFA98D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F4F689E-114F-47E1-1A85-C8F1944334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2F0192-2209-4E77-99C6-F42396828C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125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.go.kr/View/1A00614175003495_I.do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CABA4D31-6559-2DE5-AAEF-2F3685E208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936" y="0"/>
            <a:ext cx="9861064" cy="6858000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6847485C-0F78-1E04-7472-A094D13B9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109" y="4945370"/>
            <a:ext cx="3455821" cy="1685368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fontAlgn="base" latinLnBrk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lang="ko-KR" altLang="en-US" sz="1400" dirty="0">
                <a:latin typeface="+mn-ea"/>
                <a:cs typeface="+mj-cs"/>
              </a:rPr>
              <a:t>대통령 기록관 링크</a:t>
            </a:r>
            <a:endParaRPr lang="en-US" altLang="ko-KR" sz="1400" dirty="0">
              <a:latin typeface="+mn-ea"/>
              <a:cs typeface="+mj-cs"/>
            </a:endParaRPr>
          </a:p>
          <a:p>
            <a:pPr marL="0" marR="0" lvl="0" indent="0" fontAlgn="base" latinLnBrk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lang="en-US" altLang="ko-KR" sz="1400" dirty="0">
              <a:latin typeface="+mn-ea"/>
              <a:cs typeface="+mj-cs"/>
            </a:endParaRPr>
          </a:p>
          <a:p>
            <a:pPr fontAlgn="base" latinLnBrk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ko-KR" sz="1400" u="sng" kern="100" dirty="0">
                <a:solidFill>
                  <a:srgbClr val="467886"/>
                </a:solidFill>
                <a:effectLst/>
                <a:latin typeface="+mn-ea"/>
                <a:cs typeface="Times New Roman" panose="02020603050405020304" pitchFamily="18" charset="0"/>
                <a:hlinkClick r:id="rId3"/>
              </a:rPr>
              <a:t>https://www.pa.go.kr/View/1A00614175003495_I.do</a:t>
            </a:r>
            <a:endParaRPr lang="ko-KR" altLang="ko-KR" sz="14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marL="0" marR="0" lvl="0" indent="0" fontAlgn="base" latinLnBrk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altLang="ko-KR" sz="14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13131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1A309AF5-6714-7D81-8785-44A5002600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447" y="834188"/>
            <a:ext cx="4283680" cy="529389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just" fontAlgn="base" latinLnBrk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0" lang="en-US" altLang="ko-KR" sz="16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cs typeface="+mj-cs"/>
            </a:endParaRPr>
          </a:p>
          <a:p>
            <a:pPr marR="0" lvl="0" algn="just" fontAlgn="base" latinLnBrk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ko-KR" altLang="en-US" sz="1600" b="1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스완슨 박사에게 수여된 명예</a:t>
            </a:r>
            <a:endParaRPr kumimoji="0" lang="en-US" altLang="ko-KR" sz="1600" b="0" i="0" u="none" strike="noStrike" cap="none" normalizeH="0" baseline="0" dirty="0">
              <a:ln>
                <a:noFill/>
              </a:ln>
              <a:effectLst/>
              <a:latin typeface="+mn-ea"/>
            </a:endParaRPr>
          </a:p>
          <a:p>
            <a:pPr marR="0" lvl="0" algn="just" fontAlgn="base" latinLnBrk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컴패션은 한국 정부로부터 여러 번 최고의 표창을 받았습니다</a:t>
            </a:r>
            <a:r>
              <a:rPr kumimoji="0" lang="en-US" altLang="ko-KR" sz="1600" b="0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. </a:t>
            </a:r>
            <a:r>
              <a: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그리고 </a:t>
            </a:r>
            <a:r>
              <a:rPr kumimoji="0" lang="en-US" altLang="ko-KR" sz="1600" b="0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6</a:t>
            </a:r>
            <a:r>
              <a: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월 </a:t>
            </a:r>
            <a:r>
              <a:rPr kumimoji="0" lang="en-US" altLang="ko-KR" sz="1600" b="0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26</a:t>
            </a:r>
            <a:r>
              <a: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일 주 뉴욕 총영사는 에버렛 </a:t>
            </a:r>
            <a:r>
              <a:rPr kumimoji="0" lang="en-US" altLang="ko-KR" sz="1600" b="0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F. </a:t>
            </a:r>
            <a:r>
              <a: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스완슨 박사에게 대통령 특별 표창을 수여하기 위해 시카고로 날아갔습니다</a:t>
            </a:r>
            <a:r>
              <a:rPr kumimoji="0" lang="en-US" altLang="ko-KR" sz="1600" b="0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.</a:t>
            </a:r>
          </a:p>
          <a:p>
            <a:pPr marR="0" lvl="0" algn="just" fontAlgn="base" latinLnBrk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대한민국 대통령의 표창장에는 “그의 특별하고 탁월한 공로를 인정하고 감사하는 마음으로 대한민국 헌법이 나에게 부여한 권한에 따라 문화훈장을 수여하게 되어 매우 기쁘게 생각하며</a:t>
            </a:r>
            <a:r>
              <a:rPr kumimoji="0" lang="en-US" altLang="ko-KR" sz="1600" b="0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, </a:t>
            </a:r>
            <a:r>
              <a: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이에 에버렛 </a:t>
            </a:r>
            <a:r>
              <a:rPr kumimoji="0" lang="en-US" altLang="ko-KR" sz="1600" b="0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F. </a:t>
            </a:r>
            <a:r>
              <a: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스완슨 목사에게 대통령 훈장을 수여합니다</a:t>
            </a:r>
            <a:r>
              <a:rPr kumimoji="0" lang="en-US" altLang="ko-KR" sz="1600" b="0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.”</a:t>
            </a:r>
            <a:r>
              <a: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라고 적혀 있습니다</a:t>
            </a:r>
            <a:r>
              <a:rPr kumimoji="0" lang="en-US" altLang="ko-KR" sz="1600" b="0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.</a:t>
            </a:r>
          </a:p>
          <a:p>
            <a:pPr marR="0" lvl="0" algn="just" fontAlgn="base" latinLnBrk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스완슨 박사가 표창장을 받게 된 것은 한국에서 컴패션의 사역을 가능하게 하는 수천 명의 후원자들을 대표하여 하나님께 겸손히 감사하는 </a:t>
            </a:r>
            <a:r>
              <a:rPr kumimoji="0" lang="ko-KR" altLang="en-US" sz="1600" b="0" i="0" u="none" strike="noStrike" cap="none" normalizeH="0" baseline="0" dirty="0" err="1">
                <a:ln>
                  <a:noFill/>
                </a:ln>
                <a:effectLst/>
                <a:latin typeface="+mn-ea"/>
              </a:rPr>
              <a:t>마음에서였습니다</a:t>
            </a:r>
            <a:r>
              <a:rPr kumimoji="0" lang="en-US" altLang="ko-KR" sz="1600" b="0" i="0" u="none" strike="noStrike" cap="none" normalizeH="0" baseline="0" dirty="0">
                <a:ln>
                  <a:noFill/>
                </a:ln>
                <a:effectLst/>
                <a:latin typeface="+mn-ea"/>
              </a:rPr>
              <a:t>. </a:t>
            </a:r>
          </a:p>
        </p:txBody>
      </p:sp>
      <p:pic>
        <p:nvPicPr>
          <p:cNvPr id="1025" name="그림 1" descr="텍스트, 신문, 인간의 얼굴, 사람이(가) 표시된 사진&#10;&#10;자동 생성된 설명">
            <a:extLst>
              <a:ext uri="{FF2B5EF4-FFF2-40B4-BE49-F238E27FC236}">
                <a16:creationId xmlns:a16="http://schemas.microsoft.com/office/drawing/2014/main" id="{B3AF3B44-D389-28F2-E9C8-1476BB1ECF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1" r="1814"/>
          <a:stretch/>
        </p:blipFill>
        <p:spPr bwMode="auto">
          <a:xfrm>
            <a:off x="4897771" y="0"/>
            <a:ext cx="72942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06D0ABD3-FF6E-0A33-97C8-FC31DAAF6DBF}"/>
              </a:ext>
            </a:extLst>
          </p:cNvPr>
          <p:cNvSpPr/>
          <p:nvPr/>
        </p:nvSpPr>
        <p:spPr>
          <a:xfrm>
            <a:off x="2225865" y="5669356"/>
            <a:ext cx="2569367" cy="91439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rgbClr val="FFFFFF"/>
                </a:solidFill>
                <a:latin typeface="Malgun Gothic"/>
                <a:ea typeface="+mn-lt"/>
              </a:rPr>
              <a:t>출처</a:t>
            </a:r>
            <a:r>
              <a:rPr lang="en-US" altLang="ko-KR" sz="1600" dirty="0">
                <a:solidFill>
                  <a:srgbClr val="FFFFFF"/>
                </a:solidFill>
                <a:latin typeface="Malgun Gothic"/>
                <a:ea typeface="+mn-lt"/>
              </a:rPr>
              <a:t>: </a:t>
            </a:r>
            <a:r>
              <a:rPr lang="ko-KR" sz="1600" dirty="0" err="1">
                <a:solidFill>
                  <a:srgbClr val="FFFFFF"/>
                </a:solidFill>
                <a:latin typeface="Malgun Gothic"/>
                <a:ea typeface="Malgun Gothic"/>
              </a:rPr>
              <a:t>컴패션</a:t>
            </a:r>
            <a:r>
              <a:rPr lang="ko-KR" sz="1600" dirty="0">
                <a:solidFill>
                  <a:srgbClr val="FFFFFF"/>
                </a:solidFill>
                <a:latin typeface="Malgun Gothic"/>
                <a:ea typeface="Malgun Gothic"/>
              </a:rPr>
              <a:t> 뉴스레터 </a:t>
            </a:r>
            <a:r>
              <a:rPr lang="en-US" altLang="ko-KR" sz="1600" dirty="0">
                <a:solidFill>
                  <a:srgbClr val="FFFFFF"/>
                </a:solidFill>
                <a:latin typeface="Malgun Gothic"/>
                <a:ea typeface="+mn-lt"/>
              </a:rPr>
              <a:t>1964</a:t>
            </a:r>
            <a:r>
              <a:rPr lang="ko-KR" sz="1600" dirty="0">
                <a:solidFill>
                  <a:srgbClr val="FFFFFF"/>
                </a:solidFill>
                <a:latin typeface="Malgun Gothic"/>
                <a:ea typeface="Malgun Gothic"/>
              </a:rPr>
              <a:t>년</a:t>
            </a:r>
            <a:r>
              <a:rPr lang="en-US" altLang="ko-KR" sz="1600" dirty="0">
                <a:solidFill>
                  <a:srgbClr val="FFFFFF"/>
                </a:solidFill>
                <a:latin typeface="Malgun Gothic"/>
                <a:ea typeface="+mn-lt"/>
              </a:rPr>
              <a:t> 9-10</a:t>
            </a:r>
            <a:r>
              <a:rPr lang="ko-KR" sz="1600" dirty="0">
                <a:solidFill>
                  <a:srgbClr val="FFFFFF"/>
                </a:solidFill>
                <a:latin typeface="Malgun Gothic"/>
                <a:ea typeface="Malgun Gothic"/>
              </a:rPr>
              <a:t>월호</a:t>
            </a:r>
            <a:endParaRPr lang="ko-KR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12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120</Words>
  <Application>Microsoft Office PowerPoint</Application>
  <PresentationFormat>와이드스크린</PresentationFormat>
  <Paragraphs>9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Grace Sim</dc:creator>
  <cp:lastModifiedBy>Grace Sim</cp:lastModifiedBy>
  <cp:revision>15</cp:revision>
  <dcterms:created xsi:type="dcterms:W3CDTF">2024-06-07T00:26:00Z</dcterms:created>
  <dcterms:modified xsi:type="dcterms:W3CDTF">2024-09-23T02:35:57Z</dcterms:modified>
</cp:coreProperties>
</file>