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8B8A51-675B-EFB0-22AE-103F984E784E}" v="68" dt="2024-09-23T02:42:28.848"/>
    <p1510:client id="{F296FB08-4ACF-400C-02BD-2385BD4A0AC9}" v="6" dt="2024-09-23T02:27:17.6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4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.sim@outlook.kr" userId="S::urn:spo:guest#grace.sim@outlook.kr::" providerId="AD" clId="Web-{F296FB08-4ACF-400C-02BD-2385BD4A0AC9}"/>
    <pc:docChg chg="modSld">
      <pc:chgData name="grace.sim@outlook.kr" userId="S::urn:spo:guest#grace.sim@outlook.kr::" providerId="AD" clId="Web-{F296FB08-4ACF-400C-02BD-2385BD4A0AC9}" dt="2024-09-23T02:27:05.780" v="2" actId="20577"/>
      <pc:docMkLst>
        <pc:docMk/>
      </pc:docMkLst>
      <pc:sldChg chg="modSp">
        <pc:chgData name="grace.sim@outlook.kr" userId="S::urn:spo:guest#grace.sim@outlook.kr::" providerId="AD" clId="Web-{F296FB08-4ACF-400C-02BD-2385BD4A0AC9}" dt="2024-09-23T02:27:05.780" v="2" actId="20577"/>
        <pc:sldMkLst>
          <pc:docMk/>
          <pc:sldMk cId="3943815118" sldId="258"/>
        </pc:sldMkLst>
        <pc:spChg chg="mod">
          <ac:chgData name="grace.sim@outlook.kr" userId="S::urn:spo:guest#grace.sim@outlook.kr::" providerId="AD" clId="Web-{F296FB08-4ACF-400C-02BD-2385BD4A0AC9}" dt="2024-09-23T02:27:05.780" v="2" actId="20577"/>
          <ac:spMkLst>
            <pc:docMk/>
            <pc:sldMk cId="3943815118" sldId="258"/>
            <ac:spMk id="3" creationId="{D22EE2C1-1531-0E02-40AE-399044D2E8BD}"/>
          </ac:spMkLst>
        </pc:spChg>
      </pc:sldChg>
    </pc:docChg>
  </pc:docChgLst>
  <pc:docChgLst>
    <pc:chgData name="grace.sim@outlook.kr" userId="S::urn:spo:guest#grace.sim@outlook.kr::" providerId="AD" clId="Web-{5A8B8A51-675B-EFB0-22AE-103F984E784E}"/>
    <pc:docChg chg="addSld modSld">
      <pc:chgData name="grace.sim@outlook.kr" userId="S::urn:spo:guest#grace.sim@outlook.kr::" providerId="AD" clId="Web-{5A8B8A51-675B-EFB0-22AE-103F984E784E}" dt="2024-09-23T02:42:28.832" v="51" actId="20577"/>
      <pc:docMkLst>
        <pc:docMk/>
      </pc:docMkLst>
      <pc:sldChg chg="addSp modSp">
        <pc:chgData name="grace.sim@outlook.kr" userId="S::urn:spo:guest#grace.sim@outlook.kr::" providerId="AD" clId="Web-{5A8B8A51-675B-EFB0-22AE-103F984E784E}" dt="2024-09-23T02:33:42.711" v="34" actId="1076"/>
        <pc:sldMkLst>
          <pc:docMk/>
          <pc:sldMk cId="3943815118" sldId="258"/>
        </pc:sldMkLst>
        <pc:spChg chg="add mod">
          <ac:chgData name="grace.sim@outlook.kr" userId="S::urn:spo:guest#grace.sim@outlook.kr::" providerId="AD" clId="Web-{5A8B8A51-675B-EFB0-22AE-103F984E784E}" dt="2024-09-23T02:33:42.711" v="34" actId="1076"/>
          <ac:spMkLst>
            <pc:docMk/>
            <pc:sldMk cId="3943815118" sldId="258"/>
            <ac:spMk id="2" creationId="{A87F6C0A-F647-2A72-0744-255F5DB551D1}"/>
          </ac:spMkLst>
        </pc:spChg>
        <pc:spChg chg="mod">
          <ac:chgData name="grace.sim@outlook.kr" userId="S::urn:spo:guest#grace.sim@outlook.kr::" providerId="AD" clId="Web-{5A8B8A51-675B-EFB0-22AE-103F984E784E}" dt="2024-09-23T02:31:47.161" v="28"/>
          <ac:spMkLst>
            <pc:docMk/>
            <pc:sldMk cId="3943815118" sldId="258"/>
            <ac:spMk id="3" creationId="{D22EE2C1-1531-0E02-40AE-399044D2E8BD}"/>
          </ac:spMkLst>
        </pc:spChg>
      </pc:sldChg>
      <pc:sldChg chg="addSp modSp new">
        <pc:chgData name="grace.sim@outlook.kr" userId="S::urn:spo:guest#grace.sim@outlook.kr::" providerId="AD" clId="Web-{5A8B8A51-675B-EFB0-22AE-103F984E784E}" dt="2024-09-23T02:42:28.832" v="51" actId="20577"/>
        <pc:sldMkLst>
          <pc:docMk/>
          <pc:sldMk cId="1074784816" sldId="260"/>
        </pc:sldMkLst>
        <pc:spChg chg="add">
          <ac:chgData name="grace.sim@outlook.kr" userId="S::urn:spo:guest#grace.sim@outlook.kr::" providerId="AD" clId="Web-{5A8B8A51-675B-EFB0-22AE-103F984E784E}" dt="2024-09-23T02:41:47.113" v="39"/>
          <ac:spMkLst>
            <pc:docMk/>
            <pc:sldMk cId="1074784816" sldId="260"/>
            <ac:spMk id="4" creationId="{D23541EF-4D9D-0D7D-5C49-9A44B2C2934E}"/>
          </ac:spMkLst>
        </pc:spChg>
        <pc:spChg chg="add mod">
          <ac:chgData name="grace.sim@outlook.kr" userId="S::urn:spo:guest#grace.sim@outlook.kr::" providerId="AD" clId="Web-{5A8B8A51-675B-EFB0-22AE-103F984E784E}" dt="2024-09-23T02:42:28.832" v="51" actId="20577"/>
          <ac:spMkLst>
            <pc:docMk/>
            <pc:sldMk cId="1074784816" sldId="260"/>
            <ac:spMk id="6" creationId="{46C4F750-BF48-5866-75E9-C0725521D851}"/>
          </ac:spMkLst>
        </pc:spChg>
        <pc:picChg chg="add mod">
          <ac:chgData name="grace.sim@outlook.kr" userId="S::urn:spo:guest#grace.sim@outlook.kr::" providerId="AD" clId="Web-{5A8B8A51-675B-EFB0-22AE-103F984E784E}" dt="2024-09-23T02:41:36.269" v="38" actId="1076"/>
          <ac:picMkLst>
            <pc:docMk/>
            <pc:sldMk cId="1074784816" sldId="260"/>
            <ac:picMk id="2" creationId="{E861E0CD-211D-8EB6-6530-F4BB6ED135F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5076F7-CFDC-CC30-83A7-FA6530AE3F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80A2C35-85EA-342F-7A83-67160B63A0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11C297-6C59-9352-E974-168A2B5EF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A5C667-DEE4-ADC5-6E21-F3D0326ED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73B094F-52F2-12DD-75B7-C3FDD017B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846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207806-6166-8034-532F-D45E4FA1B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3221A4-D7B3-BD81-1947-09298C416D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DE929DA-EA43-393B-648F-8F59672FA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0B34B70-19D7-3E5C-0E93-DBC7AFB8F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867941-0448-C051-D987-B473C5920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53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97AB8A2-9FEE-E5D8-7A4C-87027525B4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115F4D2-8C86-BDA0-79DA-F8D50B7397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D935B0-0E45-B79D-99EB-11DC8C8BA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62A3C2C-D2DC-33A8-61C9-486918027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5ED4CC-62AA-5C62-BCEA-2E287CB74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04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9EACF7A-E627-48F1-DFAC-789246A21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AB5C784-1813-4E32-69D1-0A5DDD6FE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EF64D35-D0E2-70C5-F122-B0F3C2C5A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3BCC509-EC8B-68DE-009E-B5E85E4B6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5EC5B7-60C0-6358-61CB-74F7CC53E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5215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1D5C40-CBC1-24A2-0682-C5B7557C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91BF79F-D221-729E-7603-0DCA1D173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D6B830-1E5F-7A8E-8276-A1A7E6867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BBD44AC-4410-A6D9-4273-F3B8839C9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CDA47F8-E543-12D5-AA3B-AB84F6CB3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74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53F2F8-044F-3C56-2A44-71D6A0206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A361013-21AE-58A0-555F-DA688BF26E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BBD9C0A-CBD7-1F9F-27D3-4B4A4DB1EB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35F5636-A505-ABE7-6622-B9A6C8CEF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82A5599-29D7-892D-A686-A702AA74F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BDA6224-78F9-A851-EED3-68309E77C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591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273CC9-A6CC-723D-BE02-65D6BCE2C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B06BEB-65AE-625B-7EBD-470ADB00A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DC3ACE0-56D8-3FD2-7144-6F3C120F35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B918F2A-2C5A-8AD1-A892-BF4C15DCEA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AF68F03-2D85-4804-2421-B362D2A4F8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F88ECC8-A781-93AF-9F78-A1581FA64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CB0E198-1575-04CC-DFAE-5A9172E5C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BD5BA5B-04E1-93B1-D907-11ECCC1B6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247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33B8F1-7930-1B4F-9315-E8703E037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F2323D1-0114-747B-69CF-292F9C9EE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FC416A3-5F6B-E458-0DFC-AC77F94CB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9538A6E-12B6-7354-1727-A2BC44088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491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04EE358-7206-9496-62EC-6BF0B7995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A372F34-8D4E-31A4-DFE3-154434C30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521386F-2C03-A66F-59ED-BAD5EFFDF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001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DD32DF-E6A6-0CA0-296F-F1939D352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421F86-D7AC-5341-A3E3-4D3F7008C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60EC1B6-C799-98E0-CDBD-0405A23342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032D1A5-6F59-A740-A92D-AFBD96C1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69B17D2-94D6-AB43-B1E3-BE45A9F2B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E2ECB66-5117-2FEC-0023-E309F66ED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2501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785253-A296-868A-71E3-4B082708E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25EA54E-354C-13B8-95CD-02CDE9C0EE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B072B2A-F4C4-FEEB-DF46-A44B741563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A383F3B-3919-CBB8-466C-DCCDDEBD9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5ACCCB8-769C-D714-86AD-CCDF0C1AC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2CFC0C2-6E00-64DC-0FE9-4C09F45F2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0274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22A6BF3-E783-230F-A7B7-A2CA45035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89EAC13-39C2-D177-3D62-61B3B761D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B6DEE86-D1D8-9B4C-29DE-C9EEA5A728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62A1A9-9C2D-48D8-863F-BD3BC6C4662B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FD97B6-99CF-B9C6-F603-E859316FBC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C1E027-41B1-84FC-699F-C11F28C19E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149FFA-AABC-4252-B5B4-0F31BEA8A1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4887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.go.kr/online_contents/archive/president_mediaIndex.jsp?activePresident=%EC%9C%A4%EB%B3%B4%EC%84%A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0A9F2A4-A14A-C7C4-17B5-F174DBBA1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189" y="0"/>
            <a:ext cx="9192811" cy="685800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D98B713A-3B75-8A05-B2C7-0433A6678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" y="4928792"/>
            <a:ext cx="3455821" cy="1685368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ko-KR" altLang="en-US" sz="1400" dirty="0">
                <a:latin typeface="+mn-ea"/>
                <a:cs typeface="+mj-cs"/>
              </a:rPr>
              <a:t>대통령 기록관 링크</a:t>
            </a:r>
            <a:endParaRPr lang="en-US" altLang="ko-KR" sz="1400" dirty="0">
              <a:latin typeface="+mn-ea"/>
              <a:cs typeface="+mj-cs"/>
            </a:endParaRPr>
          </a:p>
          <a:p>
            <a:pPr marL="0" marR="0" lvl="0" indent="0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ko-KR" sz="14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+mj-cs"/>
            </a:endParaRPr>
          </a:p>
          <a:p>
            <a:pPr marL="0" marR="0" lvl="0" indent="0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ko-KR" sz="14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+mj-cs"/>
                <a:hlinkClick r:id="rId3"/>
              </a:rPr>
              <a:t>https://www.pa.go.kr/online_contents/archive/president_mediaIndex.jsp?activePresident=%EC%9C%A4%EB%B3%B4%EC%84%A0</a:t>
            </a:r>
            <a:endParaRPr kumimoji="0" lang="en-US" altLang="ko-KR" sz="14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+mj-cs"/>
            </a:endParaRPr>
          </a:p>
          <a:p>
            <a:pPr marL="0" marR="0" lvl="0" indent="0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ko-KR" sz="14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21892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2EE2C1-1531-0E02-40AE-399044D2E8BD}"/>
              </a:ext>
            </a:extLst>
          </p:cNvPr>
          <p:cNvSpPr txBox="1"/>
          <p:nvPr/>
        </p:nvSpPr>
        <p:spPr>
          <a:xfrm>
            <a:off x="453239" y="291624"/>
            <a:ext cx="6292962" cy="61139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just" fontAlgn="base" latinLnBrk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altLang="ko-KR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1961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년 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10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월 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25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일 </a:t>
            </a:r>
            <a:endParaRPr lang="en-US" altLang="ko-KR" sz="1600" b="0" i="0" dirty="0">
              <a:effectLst/>
              <a:highlight>
                <a:srgbClr val="FFFFFF"/>
              </a:highlight>
              <a:latin typeface="맑은 고딕"/>
              <a:ea typeface="맑은 고딕"/>
            </a:endParaRPr>
          </a:p>
          <a:p>
            <a:pPr algn="just" fontAlgn="base" latinLnBrk="0">
              <a:lnSpc>
                <a:spcPct val="90000"/>
              </a:lnSpc>
              <a:spcAft>
                <a:spcPts val="600"/>
              </a:spcAft>
            </a:pPr>
            <a:r>
              <a:rPr lang="ko-KR" altLang="en-US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표창장 </a:t>
            </a:r>
            <a:endParaRPr lang="ko-KR" altLang="en-US" sz="1600" b="0" i="0" dirty="0">
              <a:effectLst/>
              <a:highlight>
                <a:srgbClr val="FFFFFF"/>
              </a:highlight>
              <a:ea typeface="+mn-lt"/>
              <a:cs typeface="+mn-lt"/>
            </a:endParaRPr>
          </a:p>
          <a:p>
            <a:pPr algn="just" fontAlgn="base" latinLnBrk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altLang="ko-KR" sz="1600" b="0" i="0" dirty="0">
              <a:effectLst/>
              <a:highlight>
                <a:srgbClr val="FFFFFF"/>
              </a:highlight>
              <a:latin typeface="+mn-ea"/>
            </a:endParaRPr>
          </a:p>
          <a:p>
            <a:pPr algn="just"/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대한민국 헌법이 나에게 위임한 권한에 따라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나는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에버렛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F.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스완슨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목사님의 탁월하고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공훈적인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공로를 인정하고 감사하며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국민훈장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무궁화장을</a:t>
            </a:r>
            <a:r>
              <a:rPr lang="en-US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수여하는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데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큰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기쁨을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느낍니다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전도자이자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사회사업가인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에버렛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F.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스완슨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목사님은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1951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한국전쟁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중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처음으로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한국을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방문하여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선교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활동을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참관하고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홍보했습니다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</a:t>
            </a:r>
            <a:endParaRPr lang="en-US" dirty="0">
              <a:ea typeface="+mn-lt"/>
              <a:cs typeface="+mn-lt"/>
            </a:endParaRPr>
          </a:p>
          <a:p>
            <a:pPr algn="just">
              <a:spcBef>
                <a:spcPts val="0"/>
              </a:spcBef>
            </a:pP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이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끔찍한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전쟁의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무고한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희생자인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수천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명의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어린이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미망인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부상당한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참전용사들의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처지에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깊은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아픔을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느낀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그는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즉시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미국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국민들에게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도움을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호소했습니다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또한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그는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최전방을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순회하며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한국군과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미군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장병들에게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복음을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전하며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위로와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사기를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북돋아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주었습니다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</a:t>
            </a:r>
            <a:endParaRPr lang="en-US" dirty="0">
              <a:ea typeface="+mn-lt"/>
              <a:cs typeface="+mn-lt"/>
            </a:endParaRPr>
          </a:p>
          <a:p>
            <a:pPr algn="just"/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한민족을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위한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스완슨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목사님의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헌신적이고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끊임없는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활동은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지난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10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년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동안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흔들림이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없었습니다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그는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전국에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수많은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복지기관과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교회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건립에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힘썼을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뿐만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아니라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가난한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학생들을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위한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장학금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지원에도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힘썼습니다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</a:t>
            </a:r>
            <a:endParaRPr lang="en-US" dirty="0">
              <a:ea typeface="+mn-lt"/>
              <a:cs typeface="+mn-lt"/>
            </a:endParaRPr>
          </a:p>
          <a:p>
            <a:pPr algn="just"/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우리는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 err="1">
                <a:highlight>
                  <a:srgbClr val="FFFFFF"/>
                </a:highlight>
                <a:ea typeface="+mn-lt"/>
                <a:cs typeface="+mn-lt"/>
              </a:rPr>
              <a:t>스완슨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목사님의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따뜻한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인도주의와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우리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국민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특히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어린이들의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영적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사회적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신체적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복지에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대한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헌신적인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노력에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감사의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마음을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전하며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진정한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사도로서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보여준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그의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이타적인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사역은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결코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잊히지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않을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것입니다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</a:t>
            </a:r>
            <a:r>
              <a:rPr lang="en-US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endParaRPr lang="en-US" dirty="0"/>
          </a:p>
          <a:p>
            <a:pPr algn="just" fontAlgn="base" latinLnBrk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altLang="ko-KR" sz="1600" b="0" i="0" dirty="0">
              <a:effectLst/>
              <a:highlight>
                <a:srgbClr val="FFFFFF"/>
              </a:highlight>
              <a:latin typeface="맑은 고딕" panose="020B0503020000020004" pitchFamily="34" charset="-127"/>
              <a:ea typeface="맑은 고딕" panose="020B0503020000020004" pitchFamily="34" charset="-127"/>
            </a:endParaRPr>
          </a:p>
          <a:p>
            <a:pPr algn="just" fontAlgn="base" latinLnBrk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ko-KR" altLang="en-US" sz="1600" b="0" i="0" dirty="0">
                <a:effectLst/>
                <a:highlight>
                  <a:srgbClr val="FFFFFF"/>
                </a:highlight>
                <a:latin typeface="+mn-ea"/>
              </a:rPr>
              <a:t>서명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latin typeface="+mn-ea"/>
              </a:rPr>
              <a:t>: P.S.Y 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8EA1503-EC6D-A11C-C159-19671AF505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9682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7F6C0A-F647-2A72-0744-255F5DB551D1}"/>
              </a:ext>
            </a:extLst>
          </p:cNvPr>
          <p:cNvSpPr txBox="1"/>
          <p:nvPr/>
        </p:nvSpPr>
        <p:spPr>
          <a:xfrm>
            <a:off x="4637926" y="5679604"/>
            <a:ext cx="2909886" cy="95410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400" dirty="0" err="1">
                <a:ea typeface="+mn-lt"/>
                <a:cs typeface="+mn-lt"/>
              </a:rPr>
              <a:t>출처</a:t>
            </a:r>
            <a:r>
              <a:rPr lang="en-US" altLang="ko-KR" sz="1400" dirty="0">
                <a:ea typeface="+mn-lt"/>
                <a:cs typeface="+mn-lt"/>
              </a:rPr>
              <a:t>: 1964</a:t>
            </a:r>
            <a:r>
              <a:rPr lang="ko-KR" sz="1400" dirty="0">
                <a:ea typeface="+mn-lt"/>
                <a:cs typeface="+mn-lt"/>
              </a:rPr>
              <a:t>. (연도추정)한국의 </a:t>
            </a:r>
            <a:r>
              <a:rPr lang="ko-KR" sz="1400" dirty="0" err="1">
                <a:ea typeface="+mn-lt"/>
                <a:cs typeface="+mn-lt"/>
              </a:rPr>
              <a:t>컴패션</a:t>
            </a:r>
            <a:r>
              <a:rPr lang="ko-KR" sz="1400" dirty="0">
                <a:ea typeface="+mn-lt"/>
                <a:cs typeface="+mn-lt"/>
              </a:rPr>
              <a:t> 사역(THE MINISTRY OF COMPASSION IN KOREA)_EVERETT </a:t>
            </a:r>
            <a:r>
              <a:rPr lang="ko-KR" sz="1400" dirty="0" err="1">
                <a:ea typeface="+mn-lt"/>
                <a:cs typeface="+mn-lt"/>
              </a:rPr>
              <a:t>F</a:t>
            </a:r>
            <a:r>
              <a:rPr lang="ko-KR" sz="1400" dirty="0">
                <a:ea typeface="+mn-lt"/>
                <a:cs typeface="+mn-lt"/>
              </a:rPr>
              <a:t>. SWANSON</a:t>
            </a:r>
            <a:endParaRPr lang="ko-KR" sz="1400" dirty="0"/>
          </a:p>
        </p:txBody>
      </p:sp>
    </p:spTree>
    <p:extLst>
      <p:ext uri="{BB962C8B-B14F-4D97-AF65-F5344CB8AC3E}">
        <p14:creationId xmlns:p14="http://schemas.microsoft.com/office/powerpoint/2010/main" val="3943815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사람, 의류, 슈트, 텍스트이(가) 표시된 사진&#10;&#10;자동 생성된 설명">
            <a:extLst>
              <a:ext uri="{FF2B5EF4-FFF2-40B4-BE49-F238E27FC236}">
                <a16:creationId xmlns:a16="http://schemas.microsoft.com/office/drawing/2014/main" id="{E861E0CD-211D-8EB6-6530-F4BB6ED13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675" y="0"/>
            <a:ext cx="4792337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3541EF-4D9D-0D7D-5C49-9A44B2C2934E}"/>
              </a:ext>
            </a:extLst>
          </p:cNvPr>
          <p:cNvSpPr txBox="1"/>
          <p:nvPr/>
        </p:nvSpPr>
        <p:spPr>
          <a:xfrm>
            <a:off x="453239" y="291624"/>
            <a:ext cx="6292962" cy="61139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just" fontAlgn="base" latinLnBrk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altLang="ko-KR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1961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년 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10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월 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25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일 </a:t>
            </a:r>
            <a:endParaRPr lang="en-US" altLang="ko-KR" sz="1600" b="0" i="0" dirty="0">
              <a:effectLst/>
              <a:highlight>
                <a:srgbClr val="FFFFFF"/>
              </a:highlight>
              <a:latin typeface="맑은 고딕"/>
              <a:ea typeface="맑은 고딕"/>
            </a:endParaRPr>
          </a:p>
          <a:p>
            <a:pPr algn="just" fontAlgn="base" latinLnBrk="0">
              <a:lnSpc>
                <a:spcPct val="90000"/>
              </a:lnSpc>
              <a:spcAft>
                <a:spcPts val="600"/>
              </a:spcAft>
            </a:pPr>
            <a:r>
              <a:rPr lang="ko-KR" altLang="en-US" sz="1600" b="0" i="0" dirty="0">
                <a:effectLst/>
                <a:highlight>
                  <a:srgbClr val="FFFFFF"/>
                </a:highlight>
                <a:latin typeface="맑은 고딕"/>
                <a:ea typeface="맑은 고딕"/>
              </a:rPr>
              <a:t>표창장 </a:t>
            </a:r>
            <a:endParaRPr lang="ko-KR" altLang="en-US" sz="1600" b="0" i="0" dirty="0">
              <a:effectLst/>
              <a:highlight>
                <a:srgbClr val="FFFFFF"/>
              </a:highlight>
              <a:ea typeface="+mn-lt"/>
              <a:cs typeface="+mn-lt"/>
            </a:endParaRPr>
          </a:p>
          <a:p>
            <a:pPr algn="just" fontAlgn="base" latinLnBrk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altLang="ko-KR" sz="1600" b="0" i="0" dirty="0">
              <a:effectLst/>
              <a:highlight>
                <a:srgbClr val="FFFFFF"/>
              </a:highlight>
              <a:latin typeface="+mn-ea"/>
            </a:endParaRPr>
          </a:p>
          <a:p>
            <a:pPr algn="just"/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대한민국 헌법이 나에게 위임한 권한에 따라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나는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에버렛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F.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스완슨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목사님의 탁월하고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공훈적인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공로를 인정하고 감사하며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국민훈장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무궁화장을</a:t>
            </a:r>
            <a:r>
              <a:rPr lang="en-US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수여하는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데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큰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기쁨을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느낍니다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전도자이자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사회사업가인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에버렛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F.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스완슨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목사님은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1951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한국전쟁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중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처음으로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한국을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방문하여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선교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활동을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참관하고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홍보했습니다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</a:t>
            </a:r>
            <a:endParaRPr lang="en-US" dirty="0">
              <a:ea typeface="+mn-lt"/>
              <a:cs typeface="+mn-lt"/>
            </a:endParaRPr>
          </a:p>
          <a:p>
            <a:pPr algn="just">
              <a:spcBef>
                <a:spcPts val="0"/>
              </a:spcBef>
            </a:pP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이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끔찍한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전쟁의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무고한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희생자인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수천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명의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어린이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미망인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부상당한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참전용사들의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처지에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깊은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아픔을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느낀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그는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즉시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미국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국민들에게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도움을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호소했습니다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또한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그는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최전방을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순회하며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한국군과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미군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장병들에게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복음을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전하며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위로와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사기를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북돋아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주었습니다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</a:t>
            </a:r>
            <a:endParaRPr lang="en-US" dirty="0">
              <a:ea typeface="+mn-lt"/>
              <a:cs typeface="+mn-lt"/>
            </a:endParaRPr>
          </a:p>
          <a:p>
            <a:pPr algn="just"/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한민족을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위한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스완슨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목사님의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헌신적이고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끊임없는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활동은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지난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10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년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동안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흔들림이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없었습니다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그는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전국에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수많은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복지기관과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교회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건립에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힘썼을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뿐만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아니라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가난한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학생들을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위한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장학금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지원에도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힘썼습니다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</a:t>
            </a:r>
            <a:endParaRPr lang="en-US" dirty="0">
              <a:ea typeface="+mn-lt"/>
              <a:cs typeface="+mn-lt"/>
            </a:endParaRPr>
          </a:p>
          <a:p>
            <a:pPr algn="just"/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우리는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 err="1">
                <a:highlight>
                  <a:srgbClr val="FFFFFF"/>
                </a:highlight>
                <a:ea typeface="+mn-lt"/>
                <a:cs typeface="+mn-lt"/>
              </a:rPr>
              <a:t>스완슨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목사님의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따뜻한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인도주의와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우리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국민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특히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어린이들의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영적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사회적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신체적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복지에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대한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헌신적인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노력에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감사의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마음을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전하며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,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진정한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사도로서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dirty="0">
                <a:highlight>
                  <a:srgbClr val="FFFFFF"/>
                </a:highlight>
                <a:ea typeface="+mn-lt"/>
                <a:cs typeface="+mn-lt"/>
              </a:rPr>
              <a:t>보여준</a:t>
            </a:r>
            <a:r>
              <a:rPr lang="en-US" altLang="ko-KR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그의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이타적인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사역은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결코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잊히지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않을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</a:t>
            </a:r>
            <a:r>
              <a:rPr lang="ko-KR" alt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것입니다</a:t>
            </a:r>
            <a:r>
              <a:rPr lang="en-US" sz="1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.</a:t>
            </a:r>
            <a:r>
              <a:rPr lang="en-US" sz="1600" dirty="0">
                <a:highlight>
                  <a:srgbClr val="FFFFFF"/>
                </a:highlight>
                <a:ea typeface="+mn-lt"/>
                <a:cs typeface="+mn-lt"/>
              </a:rPr>
              <a:t> </a:t>
            </a:r>
            <a:endParaRPr lang="en-US" dirty="0"/>
          </a:p>
          <a:p>
            <a:pPr algn="just" fontAlgn="base" latinLnBrk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altLang="ko-KR" sz="1600" b="0" i="0" dirty="0">
              <a:effectLst/>
              <a:highlight>
                <a:srgbClr val="FFFFFF"/>
              </a:highlight>
              <a:latin typeface="맑은 고딕" panose="020B0503020000020004" pitchFamily="34" charset="-127"/>
              <a:ea typeface="맑은 고딕" panose="020B0503020000020004" pitchFamily="34" charset="-127"/>
            </a:endParaRPr>
          </a:p>
          <a:p>
            <a:pPr algn="just" fontAlgn="base" latinLnBrk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ko-KR" altLang="en-US" sz="1600" b="0" i="0" dirty="0">
                <a:effectLst/>
                <a:highlight>
                  <a:srgbClr val="FFFFFF"/>
                </a:highlight>
                <a:latin typeface="+mn-ea"/>
              </a:rPr>
              <a:t>서명</a:t>
            </a:r>
            <a:r>
              <a:rPr lang="en-US" altLang="ko-KR" sz="1600" b="0" i="0" dirty="0">
                <a:effectLst/>
                <a:highlight>
                  <a:srgbClr val="FFFFFF"/>
                </a:highlight>
                <a:latin typeface="+mn-ea"/>
              </a:rPr>
              <a:t>: P.S.Y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C4F750-BF48-5866-75E9-C0725521D851}"/>
              </a:ext>
            </a:extLst>
          </p:cNvPr>
          <p:cNvSpPr txBox="1"/>
          <p:nvPr/>
        </p:nvSpPr>
        <p:spPr>
          <a:xfrm>
            <a:off x="4637926" y="5679604"/>
            <a:ext cx="2909886" cy="95410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400" dirty="0" err="1">
                <a:ea typeface="+mn-lt"/>
                <a:cs typeface="+mn-lt"/>
              </a:rPr>
              <a:t>출처</a:t>
            </a:r>
            <a:r>
              <a:rPr lang="en-US" altLang="ko-KR" sz="1400" dirty="0">
                <a:ea typeface="+mn-lt"/>
                <a:cs typeface="+mn-lt"/>
              </a:rPr>
              <a:t>: 1966</a:t>
            </a:r>
            <a:r>
              <a:rPr lang="ko-KR" sz="1400" dirty="0">
                <a:ea typeface="+mn-lt"/>
                <a:cs typeface="+mn-lt"/>
              </a:rPr>
              <a:t>. (연도추정)한국의 </a:t>
            </a:r>
            <a:r>
              <a:rPr lang="ko-KR" sz="1400" dirty="0" err="1">
                <a:ea typeface="+mn-lt"/>
                <a:cs typeface="+mn-lt"/>
              </a:rPr>
              <a:t>컴패션</a:t>
            </a:r>
            <a:r>
              <a:rPr lang="ko-KR" sz="1400" dirty="0">
                <a:ea typeface="+mn-lt"/>
                <a:cs typeface="+mn-lt"/>
              </a:rPr>
              <a:t> 사역(THE MINISTRY OF COMPASSION IN KOREA)_</a:t>
            </a:r>
            <a:r>
              <a:rPr lang="en-US" altLang="ko-KR" sz="1400" dirty="0">
                <a:ea typeface="+mn-lt"/>
                <a:cs typeface="+mn-lt"/>
              </a:rPr>
              <a:t>HENRY HARVEY </a:t>
            </a:r>
            <a:r>
              <a:rPr lang="en-US" altLang="ko-KR" sz="1400" dirty="0" err="1">
                <a:ea typeface="+mn-lt"/>
                <a:cs typeface="+mn-lt"/>
              </a:rPr>
              <a:t>대표</a:t>
            </a:r>
            <a:endParaRPr lang="ko-KR" sz="1400" dirty="0" err="1"/>
          </a:p>
        </p:txBody>
      </p:sp>
    </p:spTree>
    <p:extLst>
      <p:ext uri="{BB962C8B-B14F-4D97-AF65-F5344CB8AC3E}">
        <p14:creationId xmlns:p14="http://schemas.microsoft.com/office/powerpoint/2010/main" val="1074784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217</Words>
  <Application>Microsoft Office PowerPoint</Application>
  <PresentationFormat>와이드스크린</PresentationFormat>
  <Paragraphs>13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Grace Sim</dc:creator>
  <cp:lastModifiedBy>Grace Sim</cp:lastModifiedBy>
  <cp:revision>50</cp:revision>
  <dcterms:created xsi:type="dcterms:W3CDTF">2024-06-04T23:06:24Z</dcterms:created>
  <dcterms:modified xsi:type="dcterms:W3CDTF">2024-09-23T02:51:46Z</dcterms:modified>
</cp:coreProperties>
</file>