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B6E99D-3A2D-CDA8-44D4-419DBD0F1AA3}" v="7" dt="2024-09-23T05:43:42.3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.sim@outlook.kr" userId="S::urn:spo:guest#grace.sim@outlook.kr::" providerId="AD" clId="Web-{BFB6E99D-3A2D-CDA8-44D4-419DBD0F1AA3}"/>
    <pc:docChg chg="modSld">
      <pc:chgData name="grace.sim@outlook.kr" userId="S::urn:spo:guest#grace.sim@outlook.kr::" providerId="AD" clId="Web-{BFB6E99D-3A2D-CDA8-44D4-419DBD0F1AA3}" dt="2024-09-23T05:43:39.726" v="2" actId="20577"/>
      <pc:docMkLst>
        <pc:docMk/>
      </pc:docMkLst>
      <pc:sldChg chg="modSp">
        <pc:chgData name="grace.sim@outlook.kr" userId="S::urn:spo:guest#grace.sim@outlook.kr::" providerId="AD" clId="Web-{BFB6E99D-3A2D-CDA8-44D4-419DBD0F1AA3}" dt="2024-09-23T05:43:39.726" v="2" actId="20577"/>
        <pc:sldMkLst>
          <pc:docMk/>
          <pc:sldMk cId="565807100" sldId="256"/>
        </pc:sldMkLst>
        <pc:spChg chg="mod">
          <ac:chgData name="grace.sim@outlook.kr" userId="S::urn:spo:guest#grace.sim@outlook.kr::" providerId="AD" clId="Web-{BFB6E99D-3A2D-CDA8-44D4-419DBD0F1AA3}" dt="2024-09-23T05:43:39.726" v="2" actId="20577"/>
          <ac:spMkLst>
            <pc:docMk/>
            <pc:sldMk cId="565807100" sldId="256"/>
            <ac:spMk id="7" creationId="{F4F668FE-8159-623E-3308-ACB690DD487D}"/>
          </ac:spMkLst>
        </pc:spChg>
      </pc:sldChg>
    </pc:docChg>
  </pc:docChgLst>
  <pc:docChgLst>
    <pc:chgData clId="Web-{BFB6E99D-3A2D-CDA8-44D4-419DBD0F1AA3}"/>
    <pc:docChg chg="modSld">
      <pc:chgData name="" userId="" providerId="" clId="Web-{BFB6E99D-3A2D-CDA8-44D4-419DBD0F1AA3}" dt="2024-09-23T05:43:34.210" v="1" actId="20577"/>
      <pc:docMkLst>
        <pc:docMk/>
      </pc:docMkLst>
      <pc:sldChg chg="modSp">
        <pc:chgData name="" userId="" providerId="" clId="Web-{BFB6E99D-3A2D-CDA8-44D4-419DBD0F1AA3}" dt="2024-09-23T05:43:34.210" v="1" actId="20577"/>
        <pc:sldMkLst>
          <pc:docMk/>
          <pc:sldMk cId="565807100" sldId="256"/>
        </pc:sldMkLst>
        <pc:spChg chg="mod">
          <ac:chgData name="" userId="" providerId="" clId="Web-{BFB6E99D-3A2D-CDA8-44D4-419DBD0F1AA3}" dt="2024-09-23T05:43:34.210" v="1" actId="20577"/>
          <ac:spMkLst>
            <pc:docMk/>
            <pc:sldMk cId="565807100" sldId="256"/>
            <ac:spMk id="7" creationId="{F4F668FE-8159-623E-3308-ACB690DD487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621718-37D1-EE65-02D3-DA093D7DBF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3E04566-0CBA-6362-0BCD-7A7DAA5CA3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FC5EEAD-0AB1-F15E-9255-5C1611FB1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46DA2-9439-4958-88B1-866CB200BA2A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F5B2520-711A-4496-0A84-714E98E7F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3F3A9B4-A21E-4C5D-B585-A1AD7A08B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56B4-3615-4900-A740-35F2EBD2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479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C11C54C-16DC-594E-EDA0-154D49488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D7375F0-F8BD-460D-4816-9890EE625B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450A343-1A73-193C-B6F0-7F39A4F9C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46DA2-9439-4958-88B1-866CB200BA2A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B5102AF-FCF5-CBEA-10EE-E50D3211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5684382-0ABD-A9E5-C8D7-377B05D79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56B4-3615-4900-A740-35F2EBD2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7314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271707F-8416-EAFF-FBF3-CE4344BE07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249BC18-0366-C1A8-31F4-C8C3A7724D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4AB21A7-2F43-FCBC-03B8-6CC3E9039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46DA2-9439-4958-88B1-866CB200BA2A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795DDA3-EAA0-F1F1-A1C9-791E86CF2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031D03-2F24-5404-28F6-058150283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56B4-3615-4900-A740-35F2EBD2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7439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E7F3745-1D5F-8672-7F6E-E4DC01B77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3F0E75B-EA2E-7838-0E6A-4096AD57D8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0E84724-DCEB-3597-E543-FD96B8039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46DA2-9439-4958-88B1-866CB200BA2A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820808-4960-4838-9CED-7240F98CA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03E49E-8772-7B7C-E6BF-2A5A43E03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56B4-3615-4900-A740-35F2EBD2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8094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DE5389-1A90-9C26-4167-15918813C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51CD64A-4074-BD09-965D-0DB2DF48E6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AAB12FF-A237-DEA6-D151-B5FDF84A7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46DA2-9439-4958-88B1-866CB200BA2A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A17B942-1A97-B221-7A00-6E0728A4B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ABBF257-692E-D33E-608E-B9A1344D9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56B4-3615-4900-A740-35F2EBD2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7984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D52CE4-C97C-D191-3352-21E14B22F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5EBAC78-7E04-4070-D202-92146F9BF6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3CDAC03-7797-A79A-3ACC-1C52185122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A23C1F9-0E54-A8F5-805B-729D440A8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46DA2-9439-4958-88B1-866CB200BA2A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30BA2FC-7E4F-DADA-2733-CB5AEEB74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EE07FD8-99E5-5B77-566C-0F90D57BB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56B4-3615-4900-A740-35F2EBD2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6214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2B3748-1793-3F63-1F7D-DF3896E25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1A4925E-0B61-83AA-5290-6345F61FA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5BC5487-5E01-47AE-EFC8-3E51E1B778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7FF8D7A-A5B0-DF0B-B968-B78028E9E1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6844BE-84E4-8CDB-8138-5935A28912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83F69E5-B917-D75E-1EAD-23F992374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46DA2-9439-4958-88B1-866CB200BA2A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1306D78-D603-7956-4846-BDA2E6CD1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D313D62-CC89-BB54-7D41-CCAC5D46A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56B4-3615-4900-A740-35F2EBD2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8850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5E90A1-4BBE-CF31-3A12-C04F0DAA0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A5CE361-2118-B217-4107-A11559233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46DA2-9439-4958-88B1-866CB200BA2A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BE0FD04-959F-C63F-F415-2D9EB6BAC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DBAADC3-5871-616E-1DA5-9799560BF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56B4-3615-4900-A740-35F2EBD2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7021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C15C06A-0A07-4E93-23F7-B1688B882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46DA2-9439-4958-88B1-866CB200BA2A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8435207-C3FB-357E-A1EF-699262306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8873ADC-3245-12A7-0CCC-CD6359D0D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56B4-3615-4900-A740-35F2EBD2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204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145B4A-964B-3FC4-8BAD-19D8AD216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A6C6A8A-6651-4E19-83E9-976613DD3B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2C71B20-BCE6-5DC0-E986-0D6146CD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E417329-2092-8E65-2BA6-8A29E30B2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46DA2-9439-4958-88B1-866CB200BA2A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AE43E2E-10DC-A9AD-6C87-9B8D8254D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BC78FF1-5696-F212-021C-0BA839B5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56B4-3615-4900-A740-35F2EBD2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2169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5AE039-5D96-E8C2-9F1C-4B582221E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E4A0C76-151D-E737-F0DB-F022AB0B57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BF680CA-7FC0-5367-00E1-F64D40B1FB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48C277F-81CD-6CBE-08F5-8523F2698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46DA2-9439-4958-88B1-866CB200BA2A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2D9AC92-227F-CBEC-B696-1F415C8BD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BBA8D73-32CB-24C7-7A63-99E7ABA04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56B4-3615-4900-A740-35F2EBD2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9355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6379B2A-8B0C-813F-DCF8-5A4521E29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58FD715-4970-0804-C514-F4EDE4B79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48FC8D2-6F16-9A73-52BB-6F1FBC9DE5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E46DA2-9439-4958-88B1-866CB200BA2A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0C18A53-2153-528B-95EC-653E406126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65D86F1-14ED-1806-DB31-23D311C99B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2C56B4-3615-4900-A740-35F2EBD2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137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FFEB56A-B35D-75B6-7A31-E7C349E45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00" y="13267"/>
            <a:ext cx="4343400" cy="68447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F668FE-8159-623E-3308-ACB690DD487D}"/>
              </a:ext>
            </a:extLst>
          </p:cNvPr>
          <p:cNvSpPr txBox="1"/>
          <p:nvPr/>
        </p:nvSpPr>
        <p:spPr>
          <a:xfrm>
            <a:off x="952500" y="553533"/>
            <a:ext cx="6096000" cy="601440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r>
              <a:rPr lang="ko-KR" altLang="ko-KR" sz="1600" b="1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스완슨 목사님이 명예박사학위를 받았습니다</a:t>
            </a:r>
            <a:r>
              <a:rPr lang="en-US" altLang="ko-KR" sz="1600" b="1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</a:t>
            </a:r>
            <a:endParaRPr lang="ko-KR" altLang="ko-KR" sz="16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r>
              <a:rPr lang="ko-KR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스완슨 목사님이 이번에 한국을 방문하는 동안 건국대학교로부터 명예법학박사 학위를 받았습니다</a:t>
            </a:r>
            <a:r>
              <a:rPr lang="en-US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r>
              <a:rPr lang="ko-KR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이 학위를 수여하기 위한 준비는 한국의 교육부에 의해 시작되었습니다</a:t>
            </a:r>
            <a:r>
              <a:rPr lang="en-US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r>
              <a:rPr lang="ko-KR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건국대학교는 서울에서 약 </a:t>
            </a:r>
            <a:r>
              <a:rPr lang="en-US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4,500</a:t>
            </a:r>
            <a:r>
              <a:rPr lang="ko-KR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명의 학생이 재학 중이며</a:t>
            </a:r>
            <a:r>
              <a:rPr lang="en-US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가장 우수한 교육 기관 중 하나입니다</a:t>
            </a:r>
            <a:r>
              <a:rPr lang="en-US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</a:t>
            </a:r>
            <a:endParaRPr lang="ko-KR" altLang="ko-KR" sz="16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r>
              <a:rPr lang="ko-KR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이 학위에는 데이비드 정</a:t>
            </a:r>
            <a:r>
              <a:rPr lang="en-US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(David Chung) </a:t>
            </a:r>
            <a:r>
              <a:rPr lang="ko-KR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총장과 </a:t>
            </a:r>
            <a:r>
              <a:rPr lang="ko-KR" altLang="ko-KR" sz="1600" kern="1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김두훈</a:t>
            </a:r>
            <a:r>
              <a:rPr lang="en-US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(Doo Hun Kim) </a:t>
            </a:r>
            <a:r>
              <a:rPr lang="ko-KR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대학원장이 서명했으며</a:t>
            </a:r>
            <a:r>
              <a:rPr lang="en-US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학위에는 다음과 같은 내용이 새겨져 있습니다</a:t>
            </a:r>
            <a:r>
              <a:rPr lang="en-US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:</a:t>
            </a:r>
            <a:endParaRPr lang="ko-KR" altLang="ko-KR" sz="16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ko-KR" sz="1600" kern="100" dirty="0">
                <a:effectLst/>
                <a:latin typeface="맑은 고딕"/>
                <a:ea typeface="맑은 고딕"/>
                <a:cs typeface="Times New Roman"/>
              </a:rPr>
              <a:t>“</a:t>
            </a:r>
            <a:r>
              <a:rPr lang="ko-KR" altLang="ko-KR" sz="1600" kern="100" dirty="0">
                <a:effectLst/>
                <a:latin typeface="맑은 고딕"/>
                <a:ea typeface="맑은 고딕"/>
                <a:cs typeface="Times New Roman"/>
              </a:rPr>
              <a:t>대한민국의 사회복지 발전과 문화 선진화에 기여한 공로를 인정하여 본 서명인들은 </a:t>
            </a:r>
            <a:r>
              <a:rPr lang="en-US" altLang="ko-KR" sz="1600" kern="100" dirty="0">
                <a:effectLst/>
                <a:latin typeface="맑은 고딕"/>
                <a:ea typeface="맑은 고딕"/>
                <a:cs typeface="Times New Roman"/>
              </a:rPr>
              <a:t>1963</a:t>
            </a:r>
            <a:r>
              <a:rPr lang="ko-KR" altLang="ko-KR" sz="1600" kern="100" dirty="0">
                <a:effectLst/>
                <a:latin typeface="맑은 고딕"/>
                <a:ea typeface="맑은 고딕"/>
                <a:cs typeface="Times New Roman"/>
              </a:rPr>
              <a:t>년</a:t>
            </a:r>
            <a:r>
              <a:rPr lang="en-US" altLang="ko-KR" sz="1600" kern="100" dirty="0">
                <a:effectLst/>
                <a:latin typeface="맑은 고딕"/>
                <a:ea typeface="맑은 고딕"/>
                <a:cs typeface="Times New Roman"/>
              </a:rPr>
              <a:t> 11</a:t>
            </a:r>
            <a:r>
              <a:rPr lang="ko-KR" altLang="ko-KR" sz="1600" kern="100" dirty="0">
                <a:effectLst/>
                <a:latin typeface="맑은 고딕"/>
                <a:ea typeface="맑은 고딕"/>
                <a:cs typeface="Times New Roman"/>
              </a:rPr>
              <a:t>월</a:t>
            </a:r>
            <a:r>
              <a:rPr lang="en-US" altLang="ko-KR" sz="1600" kern="100" dirty="0">
                <a:effectLst/>
                <a:latin typeface="맑은 고딕"/>
                <a:ea typeface="맑은 고딕"/>
                <a:cs typeface="Times New Roman"/>
              </a:rPr>
              <a:t> 20</a:t>
            </a:r>
            <a:r>
              <a:rPr lang="ko-KR" altLang="ko-KR" sz="1600" kern="100" dirty="0">
                <a:effectLst/>
                <a:latin typeface="맑은 고딕"/>
                <a:ea typeface="맑은 고딕"/>
                <a:cs typeface="Times New Roman"/>
              </a:rPr>
              <a:t>일</a:t>
            </a:r>
            <a:r>
              <a:rPr lang="en-US" altLang="ko-KR" sz="1600" kern="100" dirty="0">
                <a:effectLst/>
                <a:latin typeface="맑은 고딕"/>
                <a:ea typeface="맑은 고딕"/>
                <a:cs typeface="Times New Roman"/>
              </a:rPr>
              <a:t>, </a:t>
            </a:r>
            <a:r>
              <a:rPr lang="ko-KR" altLang="ko-KR" sz="1600" kern="100" dirty="0">
                <a:effectLst/>
                <a:latin typeface="맑은 고딕"/>
                <a:ea typeface="맑은 고딕"/>
                <a:cs typeface="Times New Roman"/>
              </a:rPr>
              <a:t>미국 시카고 소재 </a:t>
            </a:r>
            <a:r>
              <a:rPr lang="ko-KR" altLang="ko-KR" sz="1600" kern="100" dirty="0" err="1">
                <a:effectLst/>
                <a:latin typeface="맑은 고딕"/>
                <a:ea typeface="맑은 고딕"/>
                <a:cs typeface="Times New Roman"/>
              </a:rPr>
              <a:t>컴패션</a:t>
            </a:r>
            <a:r>
              <a:rPr lang="en-US" altLang="ko-KR" sz="1600" kern="100" dirty="0">
                <a:effectLst/>
                <a:latin typeface="맑은 고딕"/>
                <a:ea typeface="맑은 고딕"/>
                <a:cs typeface="Times New Roman"/>
              </a:rPr>
              <a:t>(</a:t>
            </a:r>
            <a:r>
              <a:rPr lang="en-US" altLang="ko-KR" sz="1600" kern="100" dirty="0" err="1">
                <a:effectLst/>
                <a:latin typeface="맑은 고딕"/>
                <a:ea typeface="맑은 고딕"/>
                <a:cs typeface="Times New Roman"/>
              </a:rPr>
              <a:t>ESEA</a:t>
            </a:r>
            <a:r>
              <a:rPr lang="en-US" sz="1600" kern="100" dirty="0" err="1">
                <a:ea typeface="+mn-lt"/>
                <a:cs typeface="+mn-lt"/>
              </a:rPr>
              <a:t>스완슨</a:t>
            </a:r>
            <a:r>
              <a:rPr lang="en-US" sz="1600" kern="100" dirty="0">
                <a:ea typeface="+mn-lt"/>
                <a:cs typeface="+mn-lt"/>
              </a:rPr>
              <a:t> </a:t>
            </a:r>
            <a:r>
              <a:rPr lang="en-US" sz="1600" kern="100" dirty="0" err="1">
                <a:ea typeface="+mn-lt"/>
                <a:cs typeface="+mn-lt"/>
              </a:rPr>
              <a:t>복음</a:t>
            </a:r>
            <a:r>
              <a:rPr lang="en-US" sz="1600" kern="100" dirty="0">
                <a:ea typeface="+mn-lt"/>
                <a:cs typeface="+mn-lt"/>
              </a:rPr>
              <a:t> </a:t>
            </a:r>
            <a:r>
              <a:rPr lang="en-US" sz="1600" kern="100" dirty="0" err="1">
                <a:ea typeface="+mn-lt"/>
                <a:cs typeface="+mn-lt"/>
              </a:rPr>
              <a:t>전도회</a:t>
            </a:r>
            <a:r>
              <a:rPr lang="en-US" sz="1600" kern="100" dirty="0">
                <a:ea typeface="+mn-lt"/>
                <a:cs typeface="+mn-lt"/>
              </a:rPr>
              <a:t>(ESEA, Everett Swanson Evangelistic Association)</a:t>
            </a:r>
            <a:r>
              <a:rPr lang="en-US" altLang="ko-KR" sz="1600" kern="100" dirty="0">
                <a:ea typeface="+mn-lt"/>
                <a:cs typeface="Times New Roman"/>
              </a:rPr>
              <a:t>)</a:t>
            </a:r>
            <a:r>
              <a:rPr lang="ko-KR" altLang="ko-KR" sz="1600" kern="100" dirty="0">
                <a:effectLst/>
                <a:latin typeface="맑은 고딕"/>
                <a:ea typeface="맑은 고딕"/>
                <a:cs typeface="Times New Roman"/>
              </a:rPr>
              <a:t>의 설립자 겸 대표이사인 </a:t>
            </a:r>
            <a:r>
              <a:rPr lang="ko-KR" altLang="ko-KR" sz="1600" kern="100" dirty="0" err="1">
                <a:effectLst/>
                <a:latin typeface="맑은 고딕"/>
                <a:ea typeface="맑은 고딕"/>
                <a:cs typeface="Times New Roman"/>
              </a:rPr>
              <a:t>에버렛</a:t>
            </a:r>
            <a:r>
              <a:rPr lang="ko-KR" altLang="ko-KR" sz="1600" kern="100" dirty="0">
                <a:effectLst/>
                <a:latin typeface="맑은 고딕"/>
                <a:ea typeface="맑은 고딕"/>
                <a:cs typeface="Times New Roman"/>
              </a:rPr>
              <a:t> </a:t>
            </a:r>
            <a:r>
              <a:rPr lang="en-US" altLang="ko-KR" sz="1600" kern="100" dirty="0">
                <a:effectLst/>
                <a:latin typeface="맑은 고딕"/>
                <a:ea typeface="맑은 고딕"/>
                <a:cs typeface="Times New Roman"/>
              </a:rPr>
              <a:t>F. </a:t>
            </a:r>
            <a:r>
              <a:rPr lang="ko-KR" altLang="ko-KR" sz="1600" kern="100" dirty="0" err="1">
                <a:effectLst/>
                <a:latin typeface="맑은 고딕"/>
                <a:ea typeface="맑은 고딕"/>
                <a:cs typeface="Times New Roman"/>
              </a:rPr>
              <a:t>스완슨에게</a:t>
            </a:r>
            <a:r>
              <a:rPr lang="ko-KR" altLang="ko-KR" sz="1600" kern="100" dirty="0">
                <a:effectLst/>
                <a:latin typeface="맑은 고딕"/>
                <a:ea typeface="맑은 고딕"/>
                <a:cs typeface="Times New Roman"/>
              </a:rPr>
              <a:t> 대학 규정에 따라 법학 박사 학위를 수여합니다</a:t>
            </a:r>
            <a:r>
              <a:rPr lang="en-US" altLang="ko-KR" sz="1600" kern="100" dirty="0">
                <a:effectLst/>
                <a:latin typeface="맑은 고딕"/>
                <a:ea typeface="맑은 고딕"/>
                <a:cs typeface="Times New Roman"/>
              </a:rPr>
              <a:t>.”</a:t>
            </a:r>
            <a:endParaRPr lang="ko-KR" altLang="ko-KR" sz="1600" kern="100" dirty="0">
              <a:effectLst/>
              <a:latin typeface="맑은 고딕"/>
              <a:ea typeface="맑은 고딕"/>
              <a:cs typeface="Times New Roman"/>
            </a:endParaRPr>
          </a:p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r>
              <a:rPr lang="ko-KR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스완슨 박사는 그의 연설에서</a:t>
            </a:r>
            <a:r>
              <a:rPr lang="en-US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“</a:t>
            </a:r>
            <a:r>
              <a:rPr lang="ko-KR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여호와를 경외하는 것이 지혜의 근본</a:t>
            </a:r>
            <a:r>
              <a:rPr lang="en-US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”</a:t>
            </a:r>
            <a:r>
              <a:rPr lang="ko-KR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이라는 잠언</a:t>
            </a:r>
            <a:r>
              <a:rPr lang="en-US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9</a:t>
            </a:r>
            <a:r>
              <a:rPr lang="ko-KR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장</a:t>
            </a:r>
            <a:r>
              <a:rPr lang="en-US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10</a:t>
            </a:r>
            <a:r>
              <a:rPr lang="ko-KR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절의 진리를 강조했습니다</a:t>
            </a:r>
            <a:r>
              <a:rPr lang="en-US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r>
              <a:rPr lang="ko-KR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그는 한국에서 가능한 한 많은 사람들에게 예수 그리스도의 참된 복음을 전하려는 기독교적 긍휼과 간절한 열망이 수년 간 이 사역을 계속해 온 동기였다고 말했습니다</a:t>
            </a:r>
            <a:r>
              <a:rPr lang="en-US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r>
              <a:rPr lang="ko-KR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또한 그는 이 사역을 가능하게 한 수천 명의 후원자와 기부자들이 실재한다고 강조했습니다</a:t>
            </a:r>
            <a:r>
              <a:rPr lang="en-US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r>
              <a:rPr lang="ko-KR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하나님을 찬양합니다</a:t>
            </a:r>
            <a:r>
              <a:rPr lang="en-US" altLang="ko-KR" sz="16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!</a:t>
            </a:r>
            <a:endParaRPr lang="ko-KR" altLang="ko-KR" sz="16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09238F7-4AC5-B27B-AC28-33DD1E33B1D2}"/>
              </a:ext>
            </a:extLst>
          </p:cNvPr>
          <p:cNvSpPr/>
          <p:nvPr/>
        </p:nvSpPr>
        <p:spPr>
          <a:xfrm>
            <a:off x="7207440" y="5736031"/>
            <a:ext cx="2569367" cy="91439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rgbClr val="FFFFFF"/>
                </a:solidFill>
                <a:latin typeface="Malgun Gothic"/>
                <a:ea typeface="+mn-lt"/>
              </a:rPr>
              <a:t>출처</a:t>
            </a:r>
            <a:r>
              <a:rPr lang="en-US" altLang="ko-KR" sz="1600" dirty="0">
                <a:solidFill>
                  <a:srgbClr val="FFFFFF"/>
                </a:solidFill>
                <a:latin typeface="Malgun Gothic"/>
                <a:ea typeface="+mn-lt"/>
              </a:rPr>
              <a:t>: </a:t>
            </a:r>
            <a:r>
              <a:rPr lang="ko-KR" sz="1600" dirty="0" err="1">
                <a:solidFill>
                  <a:srgbClr val="FFFFFF"/>
                </a:solidFill>
                <a:latin typeface="Malgun Gothic"/>
                <a:ea typeface="Malgun Gothic"/>
              </a:rPr>
              <a:t>컴패션</a:t>
            </a:r>
            <a:r>
              <a:rPr lang="ko-KR" sz="1600" dirty="0">
                <a:solidFill>
                  <a:srgbClr val="FFFFFF"/>
                </a:solidFill>
                <a:latin typeface="Malgun Gothic"/>
                <a:ea typeface="Malgun Gothic"/>
              </a:rPr>
              <a:t> 뉴스레터 </a:t>
            </a:r>
            <a:r>
              <a:rPr lang="en-US" altLang="ko-KR" sz="1600" dirty="0">
                <a:solidFill>
                  <a:srgbClr val="FFFFFF"/>
                </a:solidFill>
                <a:latin typeface="Malgun Gothic"/>
                <a:ea typeface="+mn-lt"/>
              </a:rPr>
              <a:t>1964</a:t>
            </a:r>
            <a:r>
              <a:rPr lang="ko-KR" sz="1600" dirty="0">
                <a:solidFill>
                  <a:srgbClr val="FFFFFF"/>
                </a:solidFill>
                <a:latin typeface="Malgun Gothic"/>
                <a:ea typeface="Malgun Gothic"/>
              </a:rPr>
              <a:t>년</a:t>
            </a:r>
            <a:r>
              <a:rPr lang="en-US" altLang="ko-KR" sz="1600" dirty="0">
                <a:solidFill>
                  <a:srgbClr val="FFFFFF"/>
                </a:solidFill>
                <a:latin typeface="Malgun Gothic"/>
                <a:ea typeface="+mn-lt"/>
              </a:rPr>
              <a:t> 1-2</a:t>
            </a:r>
            <a:r>
              <a:rPr lang="ko-KR" sz="1600" dirty="0">
                <a:solidFill>
                  <a:srgbClr val="FFFFFF"/>
                </a:solidFill>
                <a:latin typeface="Malgun Gothic"/>
                <a:ea typeface="Malgun Gothic"/>
              </a:rPr>
              <a:t>월호</a:t>
            </a:r>
            <a:endParaRPr lang="ko-K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807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176</Words>
  <Application>Microsoft Office PowerPoint</Application>
  <PresentationFormat>와이드스크린</PresentationFormat>
  <Paragraphs>6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Grace Sim</dc:creator>
  <cp:lastModifiedBy>Grace Sim</cp:lastModifiedBy>
  <cp:revision>4</cp:revision>
  <dcterms:created xsi:type="dcterms:W3CDTF">2024-09-23T02:57:39Z</dcterms:created>
  <dcterms:modified xsi:type="dcterms:W3CDTF">2024-09-23T05:43:44Z</dcterms:modified>
</cp:coreProperties>
</file>